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96" y="-49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indy.smith@jonesboroschool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79" y="256032"/>
            <a:ext cx="7498080" cy="9802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792" y="419303"/>
            <a:ext cx="2690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Gisha" pitchFamily="34" charset="-79"/>
              <a:cs typeface="Gisha" pitchFamily="34" charset="-79"/>
            </a:endParaRPr>
          </a:p>
          <a:p>
            <a:pPr algn="ctr"/>
            <a:r>
              <a:rPr lang="en-US" b="1" dirty="0" smtClean="0">
                <a:latin typeface="Gisha" pitchFamily="34" charset="-79"/>
                <a:cs typeface="Gisha" pitchFamily="34" charset="-79"/>
              </a:rPr>
              <a:t>Ms. Cindy’s Newsletter</a:t>
            </a:r>
          </a:p>
          <a:p>
            <a:pPr algn="ctr"/>
            <a:r>
              <a:rPr lang="en-US" sz="1600" dirty="0" smtClean="0">
                <a:latin typeface="Gisha" pitchFamily="34" charset="-79"/>
                <a:cs typeface="Gisha" pitchFamily="34" charset="-79"/>
              </a:rPr>
              <a:t>Feb 20-24</a:t>
            </a:r>
            <a:endParaRPr lang="en-US" sz="1600" dirty="0" smtClean="0">
              <a:latin typeface="Gisha" pitchFamily="34" charset="-79"/>
              <a:cs typeface="Gisha" pitchFamily="34" charset="-79"/>
            </a:endParaRPr>
          </a:p>
          <a:p>
            <a:pPr algn="ctr"/>
            <a:r>
              <a:rPr lang="en-US" sz="1400" dirty="0" smtClean="0">
                <a:latin typeface="Gisha" pitchFamily="34" charset="-79"/>
                <a:cs typeface="Gisha" pitchFamily="34" charset="-79"/>
                <a:hlinkClick r:id="rId3"/>
              </a:rPr>
              <a:t>cindy.smith@jonesboroschools.net</a:t>
            </a:r>
            <a:endParaRPr lang="en-US" sz="1400" dirty="0" smtClean="0">
              <a:latin typeface="Gisha" pitchFamily="34" charset="-79"/>
              <a:cs typeface="Gisha" pitchFamily="34" charset="-79"/>
            </a:endParaRPr>
          </a:p>
          <a:p>
            <a:pPr algn="ctr"/>
            <a:r>
              <a:rPr lang="en-US" sz="1400" dirty="0" smtClean="0">
                <a:latin typeface="Gisha" pitchFamily="34" charset="-79"/>
                <a:cs typeface="Gisha" pitchFamily="34" charset="-79"/>
              </a:rPr>
              <a:t>870-780-4527</a:t>
            </a:r>
          </a:p>
          <a:p>
            <a:pPr algn="ctr"/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65759" y="2521817"/>
            <a:ext cx="321868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u="sng" dirty="0" smtClean="0">
              <a:latin typeface="Comic Sans MS" panose="030F0702030302020204" pitchFamily="66" charset="0"/>
              <a:cs typeface="Gisha" pitchFamily="34" charset="-79"/>
            </a:endParaRPr>
          </a:p>
          <a:p>
            <a:pPr algn="ctr"/>
            <a:endParaRPr lang="en-US" sz="1400" b="1" u="sng" dirty="0">
              <a:latin typeface="Comic Sans MS" panose="030F0702030302020204" pitchFamily="66" charset="0"/>
              <a:cs typeface="Gisha" pitchFamily="34" charset="-79"/>
            </a:endParaRPr>
          </a:p>
          <a:p>
            <a:pPr algn="ctr"/>
            <a:r>
              <a:rPr lang="en-US" sz="1400" b="1" u="sng" dirty="0" smtClean="0">
                <a:latin typeface="Comic Sans MS" panose="030F0702030302020204" pitchFamily="66" charset="0"/>
                <a:cs typeface="Gisha" pitchFamily="34" charset="-79"/>
              </a:rPr>
              <a:t>Spelling </a:t>
            </a:r>
            <a:r>
              <a:rPr lang="en-US" sz="1400" b="1" u="sng" dirty="0" smtClean="0">
                <a:latin typeface="Comic Sans MS" panose="030F0702030302020204" pitchFamily="66" charset="0"/>
                <a:cs typeface="Gisha" pitchFamily="34" charset="-79"/>
              </a:rPr>
              <a:t>Words</a:t>
            </a:r>
            <a:endParaRPr lang="en-US" sz="1400" b="1" u="sng" dirty="0">
              <a:latin typeface="Comic Sans MS" panose="030F0702030302020204" pitchFamily="66" charset="0"/>
              <a:cs typeface="Gisha" pitchFamily="34" charset="-79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cs typeface="Gisha" pitchFamily="34" charset="-79"/>
              </a:rPr>
              <a:t>Test will be given each </a:t>
            </a:r>
            <a:r>
              <a:rPr lang="en-US" sz="1400" dirty="0" smtClean="0">
                <a:latin typeface="Comic Sans MS" panose="030F0702030302020204" pitchFamily="66" charset="0"/>
                <a:cs typeface="Gisha" pitchFamily="34" charset="-79"/>
              </a:rPr>
              <a:t>Friday</a:t>
            </a:r>
          </a:p>
          <a:p>
            <a:pPr algn="ctr"/>
            <a:endParaRPr lang="en-US" sz="1400" b="1" dirty="0" smtClean="0">
              <a:latin typeface="Comic Sans MS" panose="030F0702030302020204" pitchFamily="66" charset="0"/>
              <a:cs typeface="Gisha" pitchFamily="34" charset="-79"/>
            </a:endParaRPr>
          </a:p>
          <a:p>
            <a:pPr algn="ctr"/>
            <a:r>
              <a:rPr lang="en-US" sz="1400" b="1" dirty="0" smtClean="0">
                <a:latin typeface="Comic Sans MS" panose="030F0702030302020204" pitchFamily="66" charset="0"/>
                <a:cs typeface="Gisha" pitchFamily="34" charset="-79"/>
              </a:rPr>
              <a:t>Closed Syllables patterns</a:t>
            </a: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cs typeface="Gisha" pitchFamily="34" charset="-79"/>
              </a:rPr>
              <a:t> band grand will camp sand stand stamp still pill pick stick lick crush dump lump flock</a:t>
            </a:r>
            <a:endParaRPr lang="en-US" sz="1400" dirty="0">
              <a:latin typeface="Comic Sans MS" panose="030F0702030302020204" pitchFamily="66" charset="0"/>
              <a:cs typeface="Gisha" pitchFamily="34" charset="-79"/>
            </a:endParaRPr>
          </a:p>
          <a:p>
            <a:pPr algn="ctr"/>
            <a:endParaRPr lang="en-US" sz="1400" dirty="0" smtClean="0">
              <a:latin typeface="Comic Sans MS" panose="030F0702030302020204" pitchFamily="66" charset="0"/>
              <a:cs typeface="Gisha" pitchFamily="34" charset="-79"/>
            </a:endParaRPr>
          </a:p>
          <a:p>
            <a:pPr algn="ctr"/>
            <a:r>
              <a:rPr lang="en-US" sz="1400" b="1" dirty="0" smtClean="0">
                <a:latin typeface="Comic Sans MS" panose="030F0702030302020204" pitchFamily="66" charset="0"/>
                <a:cs typeface="Gisha" pitchFamily="34" charset="-79"/>
              </a:rPr>
              <a:t>Sight words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cs typeface="Gisha" pitchFamily="34" charset="-79"/>
              </a:rPr>
              <a:t>a</a:t>
            </a:r>
            <a:r>
              <a:rPr lang="en-US" sz="1400" dirty="0" smtClean="0">
                <a:latin typeface="Comic Sans MS" panose="030F0702030302020204" pitchFamily="66" charset="0"/>
                <a:cs typeface="Gisha" pitchFamily="34" charset="-79"/>
              </a:rPr>
              <a:t>lmost animal every</a:t>
            </a: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cs typeface="Gisha" pitchFamily="34" charset="-79"/>
              </a:rPr>
              <a:t> few group might</a:t>
            </a:r>
            <a:endParaRPr lang="en-US" sz="1400" dirty="0" smtClean="0">
              <a:latin typeface="Comic Sans MS" panose="030F0702030302020204" pitchFamily="66" charset="0"/>
              <a:cs typeface="Gisha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6313" y="4844534"/>
            <a:ext cx="32625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Math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*Solve word problems involving quarters, dimes, nickels, and pennies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*Estimate length </a:t>
            </a:r>
            <a:r>
              <a:rPr lang="en-US" sz="1400" dirty="0" smtClean="0">
                <a:latin typeface="Comic Sans MS" panose="030F0702030302020204" pitchFamily="66" charset="0"/>
              </a:rPr>
              <a:t>using inches, feet, centimeters and meters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*Tell and write time from an analog and digital clock to the nearest 5 minutes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 smtClean="0">
              <a:latin typeface="Cooper Black" panose="0208090404030B0204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5219" y="7215357"/>
            <a:ext cx="355799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Broadway" panose="04040905080B02020502" pitchFamily="82" charset="0"/>
              </a:rPr>
              <a:t>Read</a:t>
            </a:r>
            <a:r>
              <a:rPr lang="en-US" sz="2400" u="sng" dirty="0" smtClean="0">
                <a:latin typeface="Broadway" panose="04040905080B02020502" pitchFamily="82" charset="0"/>
              </a:rPr>
              <a:t> </a:t>
            </a:r>
            <a:r>
              <a:rPr lang="en-US" sz="2400" b="1" u="sng" dirty="0" smtClean="0">
                <a:latin typeface="Broadway" panose="04040905080B02020502" pitchFamily="82" charset="0"/>
              </a:rPr>
              <a:t>aloud</a:t>
            </a:r>
          </a:p>
          <a:p>
            <a:pPr algn="ctr"/>
            <a:endParaRPr lang="en-US" sz="1600" b="1" u="sng" dirty="0" smtClean="0"/>
          </a:p>
          <a:p>
            <a:pPr algn="ctr"/>
            <a:r>
              <a:rPr lang="en-US" sz="1600" b="1" u="sng" dirty="0" smtClean="0"/>
              <a:t>Cloudy With a Chance of Meatballs</a:t>
            </a:r>
            <a:endParaRPr lang="en-US" sz="1600" b="1" u="sng" dirty="0" smtClean="0"/>
          </a:p>
          <a:p>
            <a:pPr algn="ctr"/>
            <a:r>
              <a:rPr lang="en-US" sz="1600" b="1" dirty="0" smtClean="0"/>
              <a:t>Vocabulary:</a:t>
            </a:r>
          </a:p>
          <a:p>
            <a:pPr algn="ctr"/>
            <a:r>
              <a:rPr lang="en-US" sz="1600" b="1" dirty="0"/>
              <a:t>s</a:t>
            </a:r>
            <a:r>
              <a:rPr lang="en-US" sz="1600" b="1" dirty="0" smtClean="0"/>
              <a:t>tale  incident assorted prediction prepared accompanied</a:t>
            </a:r>
            <a:r>
              <a:rPr lang="en-US" sz="1600" b="1" dirty="0" smtClean="0"/>
              <a:t> </a:t>
            </a:r>
            <a:endParaRPr lang="en-US" sz="1600" b="1" dirty="0" smtClean="0"/>
          </a:p>
          <a:p>
            <a:pPr algn="ctr"/>
            <a:r>
              <a:rPr lang="en-US" b="1" dirty="0" smtClean="0"/>
              <a:t>Test Thursday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9085" y="6895871"/>
            <a:ext cx="25785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Batang" pitchFamily="18" charset="-127"/>
                <a:ea typeface="Batang" pitchFamily="18" charset="-127"/>
              </a:rPr>
              <a:t>Language</a:t>
            </a:r>
            <a:endParaRPr lang="en-US" sz="2800" dirty="0" smtClean="0"/>
          </a:p>
          <a:p>
            <a:r>
              <a:rPr lang="en-US" sz="2000" dirty="0" smtClean="0"/>
              <a:t>Irregular plural nouns 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e,g</a:t>
            </a:r>
            <a:r>
              <a:rPr lang="en-US" sz="2000" dirty="0" smtClean="0"/>
              <a:t>, feet, children, teeth, mice, fish ) 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64067" y="998323"/>
            <a:ext cx="24003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*Practice telling time to the nearest 5 min</a:t>
            </a:r>
          </a:p>
          <a:p>
            <a:r>
              <a:rPr lang="en-US" sz="10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*Counting up with coins</a:t>
            </a:r>
          </a:p>
          <a:p>
            <a:r>
              <a:rPr lang="en-US" sz="10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*Determine the best measurement tool</a:t>
            </a:r>
            <a:endParaRPr lang="en-US" sz="1000" b="1" dirty="0">
              <a:latin typeface="Comic Sans MS" panose="030F0702030302020204" pitchFamily="66" charset="0"/>
              <a:cs typeface="Arabic Typesetting" panose="03020402040406030203" pitchFamily="66" charset="-78"/>
            </a:endParaRPr>
          </a:p>
          <a:p>
            <a:pPr algn="ctr"/>
            <a:endParaRPr lang="en-US" sz="2000" smtClean="0">
              <a:latin typeface="Algerian" panose="04020705040A02060702" pitchFamily="82" charset="0"/>
              <a:cs typeface="Arabic Typesetting" panose="03020402040406030203" pitchFamily="66" charset="-78"/>
            </a:endParaRPr>
          </a:p>
          <a:p>
            <a:pPr algn="ctr"/>
            <a:r>
              <a:rPr lang="en-US" sz="2000" smtClean="0">
                <a:latin typeface="Algerian" panose="04020705040A02060702" pitchFamily="82" charset="0"/>
                <a:cs typeface="Arabic Typesetting" panose="03020402040406030203" pitchFamily="66" charset="-78"/>
              </a:rPr>
              <a:t> </a:t>
            </a:r>
            <a:r>
              <a:rPr lang="en-US" sz="1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Our Class </a:t>
            </a:r>
            <a:r>
              <a:rPr lang="en-US" sz="1600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will perform </a:t>
            </a:r>
          </a:p>
          <a:p>
            <a:pPr algn="ctr"/>
            <a:r>
              <a:rPr lang="en-US" sz="1600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The Jungle Book Sunday, February 26.</a:t>
            </a:r>
          </a:p>
          <a:p>
            <a:pPr algn="ctr"/>
            <a:endParaRPr lang="en-US" sz="2000" dirty="0">
              <a:latin typeface="Algerian" panose="04020705040A02060702" pitchFamily="82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154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Batang</vt:lpstr>
      <vt:lpstr>Algerian</vt:lpstr>
      <vt:lpstr>Arabic Typesetting</vt:lpstr>
      <vt:lpstr>Arial</vt:lpstr>
      <vt:lpstr>Broadway</vt:lpstr>
      <vt:lpstr>Calibri</vt:lpstr>
      <vt:lpstr>Comic Sans MS</vt:lpstr>
      <vt:lpstr>Cooper Black</vt:lpstr>
      <vt:lpstr>Gisha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Cindy Smith</cp:lastModifiedBy>
  <cp:revision>130</cp:revision>
  <cp:lastPrinted>2017-02-20T20:09:06Z</cp:lastPrinted>
  <dcterms:created xsi:type="dcterms:W3CDTF">2013-07-02T14:49:06Z</dcterms:created>
  <dcterms:modified xsi:type="dcterms:W3CDTF">2017-02-20T20:18:45Z</dcterms:modified>
</cp:coreProperties>
</file>